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932cc6a628bbaa3d16140d20c26a160b4553718dc1a465584a90fd1a6056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9818a0a9a3b71f51897903e4f8c2add66b53fd45dca7209d4ecb4f6eeb7207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19464b47e6816c215927e12ba99b4bd586d22781c4b9b73a4c7208df3c2ec2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449e492a2f6e4d1a1355983f406ee0aba06c8fb60d8f12e84d204e0ad611c0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49862eec2e628150f23b84c2caa7dcd4bf2d20429cfdef0d22e6fe7cd33bb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fafb4f923c93378687fdb5567bcaa8091d20e7a8caae2546e28dd8c4461f1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64b2897b2aa129057f0cf2c35bc4a17f68224cae7836db80e059c0fb253b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d282f42052153e245523ebc8b75545834a9161b15a21e4c97510a52116c871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648e608721e4b2c0dd4cb8b91a6705c679e54711766cbefef68820aa1c2146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096eb42c91f6b1a65f673ecd02c7f63b8a7259ad23f209cd2874b6e108ee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